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November 27,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729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November 27,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2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November 27,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0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November 27,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November 27,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9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November 27,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5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November 27,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4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November 27,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943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November 27,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4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November 27,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26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November 27,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0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November 27,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8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B5CB27DA-D192-43F4-90F7-CBCD5E82A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A026BC-01BD-4BFB-8F79-A699C4536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s-ES" dirty="0"/>
              <a:t>Temario: Seguridad Básica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4D04D5-D92B-4D69-8EBD-C7A52171B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>
                    <a:alpha val="60000"/>
                  </a:schemeClr>
                </a:solidFill>
              </a:rPr>
              <a:t>Isabella Ortega </a:t>
            </a:r>
            <a:r>
              <a:rPr lang="es-ES" dirty="0" err="1">
                <a:solidFill>
                  <a:schemeClr val="tx1">
                    <a:alpha val="60000"/>
                  </a:schemeClr>
                </a:solidFill>
              </a:rPr>
              <a:t>Joaqui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s-ES" dirty="0">
                <a:solidFill>
                  <a:schemeClr val="tx1">
                    <a:alpha val="60000"/>
                  </a:schemeClr>
                </a:solidFill>
              </a:rPr>
              <a:t>9-5</a:t>
            </a:r>
            <a:endParaRPr lang="es-CO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6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3871F-F40D-4CE9-B63C-5EF61048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Seguridad Básica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F49D16-AE20-42D8-B54F-27A543B2D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Consta de 4 elementos:</a:t>
            </a:r>
          </a:p>
          <a:p>
            <a:r>
              <a:rPr lang="es-ES" dirty="0"/>
              <a:t>1.Elementos de la seguridad.</a:t>
            </a:r>
          </a:p>
          <a:p>
            <a:r>
              <a:rPr lang="es-ES" dirty="0"/>
              <a:t>2.Elementos a proteger.</a:t>
            </a:r>
          </a:p>
          <a:p>
            <a:r>
              <a:rPr lang="es-ES" dirty="0"/>
              <a:t>3. Tipos de riesgos.</a:t>
            </a:r>
          </a:p>
          <a:p>
            <a:r>
              <a:rPr lang="es-ES" dirty="0"/>
              <a:t>4. Mecanismos de seguridad física y lógica: Control de acceso, respaldos, autentican y elementos de protección perimetral.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7548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21B1-D7F2-4522-8031-7E79DC7E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50" y="337240"/>
            <a:ext cx="11091600" cy="1332000"/>
          </a:xfrm>
        </p:spPr>
        <p:txBody>
          <a:bodyPr/>
          <a:lstStyle/>
          <a:p>
            <a:r>
              <a:rPr lang="es-CO" b="0" i="0" dirty="0">
                <a:effectLst/>
                <a:latin typeface="Arial" panose="020B0604020202020204" pitchFamily="34" charset="0"/>
              </a:rPr>
              <a:t>Elementos de la seguridad.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D747B-48D4-4DD9-B468-F662F078D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30" y="1252415"/>
            <a:ext cx="12068969" cy="5268345"/>
          </a:xfrm>
        </p:spPr>
        <p:txBody>
          <a:bodyPr>
            <a:normAutofit fontScale="92500"/>
          </a:bodyPr>
          <a:lstStyle/>
          <a:p>
            <a:r>
              <a:rPr lang="es-ES" sz="2400" dirty="0"/>
              <a:t>Integridad: Los componentes del sistema permanecen inalterados a menos que sean modificados por los usuarios autorizados. </a:t>
            </a:r>
          </a:p>
          <a:p>
            <a:r>
              <a:rPr lang="es-ES" sz="2400" dirty="0"/>
              <a:t>Disponibilidad: Los usuarios deben tener disponibles todos los componentes del sistema cuando así lo deseen. </a:t>
            </a:r>
          </a:p>
          <a:p>
            <a:r>
              <a:rPr lang="es-ES" sz="2400" dirty="0"/>
              <a:t>Privacidad: Los componentes del sistema son accesibles sólo por los usuarios autorizados. </a:t>
            </a:r>
          </a:p>
          <a:p>
            <a:r>
              <a:rPr lang="es-ES" sz="2400" dirty="0"/>
              <a:t>Control: Solo los usuarios autorizados deciden cuando y como permitir el acceso a la información. </a:t>
            </a:r>
          </a:p>
          <a:p>
            <a:r>
              <a:rPr lang="es-ES" sz="2400" dirty="0"/>
              <a:t>Autenticidad: Definir que la información requerida es válida y utilizable en tiempo, forma y distribución. </a:t>
            </a:r>
          </a:p>
          <a:p>
            <a:r>
              <a:rPr lang="es-ES" sz="2400" dirty="0"/>
              <a:t>No Repudio: Evita que cualquier entidad que envió o recibió información alegue, que no lo hizo. </a:t>
            </a:r>
          </a:p>
          <a:p>
            <a:r>
              <a:rPr lang="es-ES" sz="2400" dirty="0"/>
              <a:t>Auditoria: Determinar qué, cuándo, cómo y quién realiza acciones sobre el sistema. 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61387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A1AB5-B213-4BA4-AD4B-8DF57053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Elementos a proteger.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C91323-F9D2-41F4-A8E9-89DB06E57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099947"/>
            <a:ext cx="10753241" cy="4102071"/>
          </a:xfrm>
        </p:spPr>
        <p:txBody>
          <a:bodyPr>
            <a:normAutofit/>
          </a:bodyPr>
          <a:lstStyle/>
          <a:p>
            <a:r>
              <a:rPr lang="es-ES" sz="2800" dirty="0"/>
              <a:t>Hardware, que es el conjunto formado por todos los elementos físicos de un sistema informático, entre los cuales están los medios de almacenamiento.</a:t>
            </a:r>
          </a:p>
          <a:p>
            <a:r>
              <a:rPr lang="es-ES" sz="2800" dirty="0"/>
              <a:t>Software, que es el conjunto de programas lógicos que hacen funcional al hardware.</a:t>
            </a:r>
          </a:p>
          <a:p>
            <a:r>
              <a:rPr lang="es-ES" sz="2800" dirty="0"/>
              <a:t>Datos, que es el conjunto de información lógica que maneja el software y el hardware.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3542159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010F6-05DF-4A48-B4E4-B1D889F3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riesgos.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E6AA4-6D8B-4740-AAED-0272CE843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113199"/>
            <a:ext cx="11217068" cy="4195526"/>
          </a:xfrm>
        </p:spPr>
        <p:txBody>
          <a:bodyPr>
            <a:normAutofit/>
          </a:bodyPr>
          <a:lstStyle/>
          <a:p>
            <a:r>
              <a:rPr lang="es-ES" dirty="0"/>
              <a:t>RIESGOS DE IDENTIDAD: Abarca los riesgos asociados con la autorización, completitud y exactitud de la entrada, procesamiento y reportes de las aplicaciones utilizadas en una organización.</a:t>
            </a:r>
          </a:p>
          <a:p>
            <a:r>
              <a:rPr lang="es-ES" dirty="0"/>
              <a:t>RIESGOS DE RELACIÓN: Se refieren al uso oportuno de la información creada por una aplicación. Estos riesgos se relacionan directamente a la información de toma de decisiones.</a:t>
            </a:r>
          </a:p>
          <a:p>
            <a:r>
              <a:rPr lang="es-ES" dirty="0"/>
              <a:t>RIESGOS DE ACCESO: Estos riesgos abarcan: Los riesgos de segregación inapropiada de trabajo, los riesgos asociados con la integridad de la información de sistemas de bases de datos y los riesgos asociados a la confidencialidad de la información.</a:t>
            </a:r>
          </a:p>
          <a:p>
            <a:r>
              <a:rPr lang="es-ES" dirty="0"/>
              <a:t>RIESGOS DE INFRAESTRUCTURA: Se refieren a que en las organizaciones no existe una estructura información tecnológica efectiva para soportar adecuadamente las necesidades futuras y presentes de los negocios con un costo eficiente.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669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E24ED-5A71-4363-8A5E-DC74932A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Mecanismos de seguridad física y lógica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AE0F31-8625-4CCB-840F-A580E26D1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SEGURIDAD FÍSICA: Son aquellos mecanismos --generalmente de prevención y detección-- destinados a proteger físicamente cualquier recurso del sistema; estos recursos son desde un simple teclado hasta una cinta de </a:t>
            </a:r>
            <a:r>
              <a:rPr lang="es-ES" dirty="0" err="1"/>
              <a:t>backup</a:t>
            </a:r>
            <a:r>
              <a:rPr lang="es-ES" dirty="0"/>
              <a:t> con toda la información que hay en el sistema, pasando por la propia CPU de la máquina.</a:t>
            </a:r>
          </a:p>
          <a:p>
            <a:r>
              <a:rPr lang="es-ES" dirty="0"/>
              <a:t>Problemas de seguridad física: Protección del hardware. El hardware es frecuentemente el elemento más caro de todo sistema informático y por tanto las medidas encaminadas a asegurar su integridad son una parte importante de la seguridad física de cualquier organización.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8082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BD93A-3D1D-4BA7-9A5A-627837EB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Mecanismos de seguridad física y lógica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F2A0D2-D78B-470A-8340-3BF5B40C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El control de acceso </a:t>
            </a:r>
            <a:r>
              <a:rPr lang="es-ES" dirty="0"/>
              <a:t>consiste en la verificación de si una entidad (una persona, ordenador, etc...) solicitando acceso a un recurso tiene los derechos necesarios para hacerlo.</a:t>
            </a:r>
          </a:p>
          <a:p>
            <a:r>
              <a:rPr lang="es-ES" dirty="0"/>
              <a:t>La palabra "</a:t>
            </a:r>
            <a:r>
              <a:rPr lang="es-ES" dirty="0" err="1"/>
              <a:t>Backup</a:t>
            </a:r>
            <a:r>
              <a:rPr lang="es-ES" dirty="0"/>
              <a:t>" significa subir</a:t>
            </a:r>
            <a:r>
              <a:rPr lang="es-ES" b="1" dirty="0"/>
              <a:t> respaldo</a:t>
            </a:r>
            <a:r>
              <a:rPr lang="es-ES" dirty="0"/>
              <a:t>, siendo común el uso de este término dentro del ámbito informático. El respaldo de información es la copia de los datos importantes de un dispositivo primario en uno </a:t>
            </a:r>
            <a:r>
              <a:rPr lang="es-ES" dirty="0" err="1"/>
              <a:t>ó</a:t>
            </a:r>
            <a:r>
              <a:rPr lang="es-ES" dirty="0"/>
              <a:t> varios dispositivos secundarios</a:t>
            </a:r>
            <a:r>
              <a:rPr lang="es-CO" dirty="0"/>
              <a:t>.</a:t>
            </a:r>
          </a:p>
          <a:p>
            <a:r>
              <a:rPr lang="es-ES" dirty="0"/>
              <a:t>La </a:t>
            </a:r>
            <a:r>
              <a:rPr lang="es-ES" b="1" dirty="0"/>
              <a:t>autenticación</a:t>
            </a:r>
            <a:r>
              <a:rPr lang="es-ES" dirty="0"/>
              <a:t> es el acto o proceso para el establecimiento o confirmación de algo (o alguien) como real. La autenticación de un objeto puede significar (pensar) la confirmación de su procedencia</a:t>
            </a:r>
          </a:p>
        </p:txBody>
      </p:sp>
    </p:spTree>
    <p:extLst>
      <p:ext uri="{BB962C8B-B14F-4D97-AF65-F5344CB8AC3E}">
        <p14:creationId xmlns:p14="http://schemas.microsoft.com/office/powerpoint/2010/main" val="334773579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1B2C30"/>
      </a:dk2>
      <a:lt2>
        <a:srgbClr val="F2F3F0"/>
      </a:lt2>
      <a:accent1>
        <a:srgbClr val="7D29E7"/>
      </a:accent1>
      <a:accent2>
        <a:srgbClr val="413DDC"/>
      </a:accent2>
      <a:accent3>
        <a:srgbClr val="2973E7"/>
      </a:accent3>
      <a:accent4>
        <a:srgbClr val="17B0D5"/>
      </a:accent4>
      <a:accent5>
        <a:srgbClr val="22C29E"/>
      </a:accent5>
      <a:accent6>
        <a:srgbClr val="16C655"/>
      </a:accent6>
      <a:hlink>
        <a:srgbClr val="339A95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611</Words>
  <Application>Microsoft Office PowerPoint</Application>
  <PresentationFormat>Panorámica</PresentationFormat>
  <Paragraphs>33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Sitka Heading</vt:lpstr>
      <vt:lpstr>Source Sans Pro</vt:lpstr>
      <vt:lpstr>3DFloatVTI</vt:lpstr>
      <vt:lpstr>Temario: Seguridad Básica</vt:lpstr>
      <vt:lpstr>1. Seguridad Básica</vt:lpstr>
      <vt:lpstr>Elementos de la seguridad.</vt:lpstr>
      <vt:lpstr>2. Elementos a proteger. </vt:lpstr>
      <vt:lpstr>3. Tipos de riesgos.</vt:lpstr>
      <vt:lpstr>4. Mecanismos de seguridad física y lógica</vt:lpstr>
      <vt:lpstr>4. Mecanismos de seguridad física y lógica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Temario: Seguridad Básica</dc:title>
  <dc:creator>HOME</dc:creator>
  <cp:lastModifiedBy>HOME</cp:lastModifiedBy>
  <cp:revision>3</cp:revision>
  <dcterms:created xsi:type="dcterms:W3CDTF">2020-11-28T03:38:19Z</dcterms:created>
  <dcterms:modified xsi:type="dcterms:W3CDTF">2020-11-28T04:10:33Z</dcterms:modified>
</cp:coreProperties>
</file>